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1" r:id="rId2"/>
    <p:sldId id="262" r:id="rId3"/>
    <p:sldId id="263" r:id="rId4"/>
    <p:sldId id="264" r:id="rId5"/>
    <p:sldId id="273" r:id="rId6"/>
    <p:sldId id="265" r:id="rId7"/>
    <p:sldId id="266" r:id="rId8"/>
    <p:sldId id="26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CB210-8295-49B6-A57B-9DDD190109C0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7FACF-DEA7-4D37-8CFF-2767AC7229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7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1A906B-F83A-41A6-B8DD-9B46CAB1A3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C188DB5-CA9E-45B3-A512-68E7A6CE07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32F3FD7-A044-478F-BD6D-28FBB41209C3}" type="datetimeFigureOut">
              <a:rPr lang="ru-RU" smtClean="0"/>
              <a:pPr/>
              <a:t>02.11.2015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7A9A79E-BB77-4272-80EA-4ED2666567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7338" y="423863"/>
          <a:ext cx="8569325" cy="599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312"/>
                <a:gridCol w="2088323"/>
                <a:gridCol w="2304356"/>
                <a:gridCol w="2160334"/>
              </a:tblGrid>
              <a:tr h="1463095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   Столько же</a:t>
                      </a:r>
                    </a:p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algn="l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Больше  на  1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Меньше  на  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</a:tr>
              <a:tr h="151043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Столько же и 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ещё 1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Столько же ,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но без 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4" marR="91444" marT="45722" marB="45722"/>
                </a:tc>
              </a:tr>
              <a:tr h="151043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</a:tr>
              <a:tr h="151043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22" marB="45722"/>
                </a:tc>
              </a:tr>
            </a:tbl>
          </a:graphicData>
        </a:graphic>
      </p:graphicFrame>
      <p:pic>
        <p:nvPicPr>
          <p:cNvPr id="19485" name="Picture 3" descr="C:\Users\клиент\Documents\Мои сканированные изображения\2009-11 (ноя)\сканирование0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3263" y="1916113"/>
            <a:ext cx="13081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6" name="Picture 4" descr="C:\Users\клиент\Documents\Мои сканированные изображения\2009-11 (ноя)\сканирование00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3500438"/>
            <a:ext cx="1571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Picture 5" descr="C:\Users\клиент\Documents\Мои сканированные изображения\2009-11 (ноя)\сканирование00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1813" y="5013325"/>
            <a:ext cx="144462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25638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01466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4528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8973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554538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954588" y="20589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357813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786438" y="20653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272213" y="20859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7189788" y="20367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7820025" y="20796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8345488" y="205581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2609850" y="36496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3167063" y="37020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3884613" y="36496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3841750" y="4230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2595563" y="42116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3214688" y="4230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4857750" y="34956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5473700" y="34861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6019800" y="35067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4811713" y="39655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5453063" y="39258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6015038" y="398780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827588" y="44481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" name="Овал 30"/>
          <p:cNvSpPr/>
          <p:nvPr/>
        </p:nvSpPr>
        <p:spPr>
          <a:xfrm>
            <a:off x="7070725" y="36607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Овал 31"/>
          <p:cNvSpPr/>
          <p:nvPr/>
        </p:nvSpPr>
        <p:spPr>
          <a:xfrm>
            <a:off x="7126288" y="41973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7788275" y="41751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7723188" y="36290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>
            <a:off x="8382000" y="37020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6" name="Овал 35"/>
          <p:cNvSpPr/>
          <p:nvPr/>
        </p:nvSpPr>
        <p:spPr>
          <a:xfrm>
            <a:off x="2466975" y="51323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" name="Овал 36"/>
          <p:cNvSpPr/>
          <p:nvPr/>
        </p:nvSpPr>
        <p:spPr>
          <a:xfrm>
            <a:off x="2959100" y="51006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8" name="Овал 37"/>
          <p:cNvSpPr/>
          <p:nvPr/>
        </p:nvSpPr>
        <p:spPr>
          <a:xfrm>
            <a:off x="3984625" y="51006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" name="Овал 38"/>
          <p:cNvSpPr/>
          <p:nvPr/>
        </p:nvSpPr>
        <p:spPr>
          <a:xfrm>
            <a:off x="3429000" y="51196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0" name="Овал 39"/>
          <p:cNvSpPr/>
          <p:nvPr/>
        </p:nvSpPr>
        <p:spPr>
          <a:xfrm>
            <a:off x="3014663" y="56784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1" name="Овал 40"/>
          <p:cNvSpPr/>
          <p:nvPr/>
        </p:nvSpPr>
        <p:spPr>
          <a:xfrm>
            <a:off x="2530475" y="57070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2" name="Овал 41"/>
          <p:cNvSpPr/>
          <p:nvPr/>
        </p:nvSpPr>
        <p:spPr>
          <a:xfrm>
            <a:off x="3468688" y="57054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3" name="Овал 42"/>
          <p:cNvSpPr/>
          <p:nvPr/>
        </p:nvSpPr>
        <p:spPr>
          <a:xfrm>
            <a:off x="3984625" y="56927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4695825" y="504031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5" name="Овал 44"/>
          <p:cNvSpPr/>
          <p:nvPr/>
        </p:nvSpPr>
        <p:spPr>
          <a:xfrm>
            <a:off x="5240338" y="505301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" name="Овал 45"/>
          <p:cNvSpPr/>
          <p:nvPr/>
        </p:nvSpPr>
        <p:spPr>
          <a:xfrm>
            <a:off x="6203950" y="50371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7" name="Овал 46"/>
          <p:cNvSpPr/>
          <p:nvPr/>
        </p:nvSpPr>
        <p:spPr>
          <a:xfrm>
            <a:off x="5703888" y="50228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8" name="Овал 47"/>
          <p:cNvSpPr/>
          <p:nvPr/>
        </p:nvSpPr>
        <p:spPr>
          <a:xfrm>
            <a:off x="4735513" y="55435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9" name="Овал 48"/>
          <p:cNvSpPr/>
          <p:nvPr/>
        </p:nvSpPr>
        <p:spPr>
          <a:xfrm>
            <a:off x="5167313" y="554672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0" name="Овал 49"/>
          <p:cNvSpPr/>
          <p:nvPr/>
        </p:nvSpPr>
        <p:spPr>
          <a:xfrm>
            <a:off x="5695950" y="5529263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" name="Овал 50"/>
          <p:cNvSpPr/>
          <p:nvPr/>
        </p:nvSpPr>
        <p:spPr>
          <a:xfrm>
            <a:off x="6180138" y="551180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2" name="Овал 51"/>
          <p:cNvSpPr/>
          <p:nvPr/>
        </p:nvSpPr>
        <p:spPr>
          <a:xfrm>
            <a:off x="4714875" y="596423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3" name="Овал 52"/>
          <p:cNvSpPr/>
          <p:nvPr/>
        </p:nvSpPr>
        <p:spPr>
          <a:xfrm>
            <a:off x="6915150" y="51593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4" name="Овал 53"/>
          <p:cNvSpPr/>
          <p:nvPr/>
        </p:nvSpPr>
        <p:spPr>
          <a:xfrm>
            <a:off x="7405688" y="5159375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5" name="Овал 54"/>
          <p:cNvSpPr/>
          <p:nvPr/>
        </p:nvSpPr>
        <p:spPr>
          <a:xfrm>
            <a:off x="7866063" y="51323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6" name="Овал 55"/>
          <p:cNvSpPr/>
          <p:nvPr/>
        </p:nvSpPr>
        <p:spPr>
          <a:xfrm>
            <a:off x="8339138" y="5132388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7" name="Овал 56"/>
          <p:cNvSpPr/>
          <p:nvPr/>
        </p:nvSpPr>
        <p:spPr>
          <a:xfrm>
            <a:off x="7402513" y="57086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8" name="Овал 57"/>
          <p:cNvSpPr/>
          <p:nvPr/>
        </p:nvSpPr>
        <p:spPr>
          <a:xfrm>
            <a:off x="6915150" y="570865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9" name="Овал 58"/>
          <p:cNvSpPr/>
          <p:nvPr/>
        </p:nvSpPr>
        <p:spPr>
          <a:xfrm>
            <a:off x="7931150" y="5740400"/>
            <a:ext cx="285750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290763" y="3402013"/>
            <a:ext cx="2132012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4373563" y="3405188"/>
            <a:ext cx="2305050" cy="1524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6678613" y="3419475"/>
            <a:ext cx="2149475" cy="1520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2300288" y="4894263"/>
            <a:ext cx="2132012" cy="15208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373563" y="4929188"/>
            <a:ext cx="2305050" cy="1498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6673850" y="4940300"/>
            <a:ext cx="2154238" cy="1536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5"/>
          <p:cNvSpPr>
            <a:spLocks noChangeArrowheads="1"/>
          </p:cNvSpPr>
          <p:nvPr/>
        </p:nvSpPr>
        <p:spPr bwMode="auto">
          <a:xfrm>
            <a:off x="1011238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484" name="Rectangle 7"/>
          <p:cNvSpPr>
            <a:spLocks noChangeArrowheads="1"/>
          </p:cNvSpPr>
          <p:nvPr/>
        </p:nvSpPr>
        <p:spPr bwMode="auto">
          <a:xfrm>
            <a:off x="45720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1905000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6" name="Oval 5"/>
          <p:cNvSpPr>
            <a:spLocks noChangeArrowheads="1"/>
          </p:cNvSpPr>
          <p:nvPr/>
        </p:nvSpPr>
        <p:spPr bwMode="auto">
          <a:xfrm>
            <a:off x="4249738" y="2420938"/>
            <a:ext cx="438150" cy="4318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7" name="Oval 5"/>
          <p:cNvSpPr>
            <a:spLocks noChangeArrowheads="1"/>
          </p:cNvSpPr>
          <p:nvPr/>
        </p:nvSpPr>
        <p:spPr bwMode="auto">
          <a:xfrm>
            <a:off x="3565525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8" name="Oval 5"/>
          <p:cNvSpPr>
            <a:spLocks noChangeArrowheads="1"/>
          </p:cNvSpPr>
          <p:nvPr/>
        </p:nvSpPr>
        <p:spPr bwMode="auto">
          <a:xfrm>
            <a:off x="2725738" y="2420938"/>
            <a:ext cx="438150" cy="431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89" name="Прямоугольник 12"/>
          <p:cNvSpPr>
            <a:spLocks noChangeArrowheads="1"/>
          </p:cNvSpPr>
          <p:nvPr/>
        </p:nvSpPr>
        <p:spPr bwMode="auto">
          <a:xfrm>
            <a:off x="887413" y="3141663"/>
            <a:ext cx="33861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4       и       1 -  это  5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35150" y="404813"/>
            <a:ext cx="5865813" cy="7699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4 + 1 =         и  4 – 1 =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635375" y="5492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19925" y="5492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93" name="Oval 5"/>
          <p:cNvSpPr>
            <a:spLocks noChangeArrowheads="1"/>
          </p:cNvSpPr>
          <p:nvPr/>
        </p:nvSpPr>
        <p:spPr bwMode="auto">
          <a:xfrm>
            <a:off x="5219700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4" name="Oval 5"/>
          <p:cNvSpPr>
            <a:spLocks noChangeArrowheads="1"/>
          </p:cNvSpPr>
          <p:nvPr/>
        </p:nvSpPr>
        <p:spPr bwMode="auto">
          <a:xfrm>
            <a:off x="5940425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5" name="Oval 5"/>
          <p:cNvSpPr>
            <a:spLocks noChangeArrowheads="1"/>
          </p:cNvSpPr>
          <p:nvPr/>
        </p:nvSpPr>
        <p:spPr bwMode="auto">
          <a:xfrm>
            <a:off x="7285038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6" name="Oval 5"/>
          <p:cNvSpPr>
            <a:spLocks noChangeArrowheads="1"/>
          </p:cNvSpPr>
          <p:nvPr/>
        </p:nvSpPr>
        <p:spPr bwMode="auto">
          <a:xfrm>
            <a:off x="6581775" y="4289425"/>
            <a:ext cx="438150" cy="433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7288213" y="4110038"/>
            <a:ext cx="438150" cy="7921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Прямоугольник 23"/>
          <p:cNvSpPr>
            <a:spLocks noChangeArrowheads="1"/>
          </p:cNvSpPr>
          <p:nvPr/>
        </p:nvSpPr>
        <p:spPr bwMode="auto">
          <a:xfrm>
            <a:off x="4927600" y="5157788"/>
            <a:ext cx="350043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/>
              <a:t>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4     без     1  -  это  3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ДОКУМЕНТЫ\ИЗОБРАЖЕНИЯ\52638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4748213"/>
            <a:ext cx="83581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E:\ДОКУМЕНТЫ\ИЗОБРАЖЕНИЯ\1243428677_33f299bab48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3789363"/>
            <a:ext cx="630237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E:\ДОКУМЕНТЫ\ИЗОБРАЖЕНИЯ\1243428677_33f299bab48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84438" y="1052513"/>
            <a:ext cx="62547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 descr="E:\ДОКУМЕНТЫ\ИЗОБРАЖЕНИЯ\52638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1989138"/>
            <a:ext cx="8286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вал 1"/>
          <p:cNvSpPr/>
          <p:nvPr/>
        </p:nvSpPr>
        <p:spPr>
          <a:xfrm>
            <a:off x="2771775" y="1916113"/>
            <a:ext cx="160338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76738" y="404813"/>
            <a:ext cx="160337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64163" y="404813"/>
            <a:ext cx="158750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771775" y="4652963"/>
            <a:ext cx="158750" cy="1714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35150" y="188913"/>
            <a:ext cx="5578475" cy="7683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4 + 1 =       и  4 – 1 =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35375" y="3333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588" y="333375"/>
            <a:ext cx="4572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2.01665E-6 L 0.01476 -0.02359 C 0.01788 -0.02891 0.02239 -0.03145 0.02726 -0.03145 C 0.03281 -0.03145 0.03715 -0.02891 0.04028 -0.02359 L 0.05538 2.01665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01389 -0.0287 C -0.01632 -0.03449 -0.02066 -0.0382 -0.02587 -0.03866 C -0.03125 -0.03912 -0.03577 -0.03681 -0.03959 -0.03102 L -0.05591 -0.00579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-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415213" cy="1600200"/>
          </a:xfrm>
        </p:spPr>
        <p:txBody>
          <a:bodyPr/>
          <a:lstStyle/>
          <a:p>
            <a:r>
              <a:rPr lang="ru-RU"/>
              <a:t>Получи ответ разными способами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28800"/>
            <a:ext cx="8058150" cy="203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6600" b="1" dirty="0"/>
              <a:t> </a:t>
            </a:r>
            <a:r>
              <a:rPr lang="ru-RU" sz="6600" b="1"/>
              <a:t>5+1  </a:t>
            </a:r>
            <a:r>
              <a:rPr lang="ru-RU" sz="6600" b="1" smtClean="0"/>
              <a:t>   5 </a:t>
            </a:r>
            <a:r>
              <a:rPr lang="ru-RU" sz="6600" b="1" dirty="0"/>
              <a:t>– 1     </a:t>
            </a:r>
            <a:endParaRPr lang="ru-RU" sz="6600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6600" b="1" dirty="0"/>
              <a:t> </a:t>
            </a:r>
            <a:r>
              <a:rPr lang="ru-RU" sz="6600" b="1" dirty="0" smtClean="0"/>
              <a:t>8 </a:t>
            </a:r>
            <a:r>
              <a:rPr lang="ru-RU" sz="6600" b="1" dirty="0"/>
              <a:t>+1    8 - 1</a:t>
            </a: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20650" y="4292600"/>
            <a:ext cx="8915400" cy="1714500"/>
            <a:chOff x="76" y="2614"/>
            <a:chExt cx="5616" cy="108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76" y="2614"/>
              <a:ext cx="5616" cy="1080"/>
              <a:chOff x="2095" y="6899"/>
              <a:chExt cx="14040" cy="2700"/>
            </a:xfrm>
          </p:grpSpPr>
          <p:sp>
            <p:nvSpPr>
              <p:cNvPr id="7220" name="Rectangle 52"/>
              <p:cNvSpPr>
                <a:spLocks noChangeArrowheads="1"/>
              </p:cNvSpPr>
              <p:nvPr/>
            </p:nvSpPr>
            <p:spPr bwMode="auto">
              <a:xfrm>
                <a:off x="2095" y="6899"/>
                <a:ext cx="14040" cy="2700"/>
              </a:xfrm>
              <a:prstGeom prst="rect">
                <a:avLst/>
              </a:prstGeom>
              <a:solidFill>
                <a:srgbClr val="FF00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53"/>
              <p:cNvGrpSpPr>
                <a:grpSpLocks/>
              </p:cNvGrpSpPr>
              <p:nvPr/>
            </p:nvGrpSpPr>
            <p:grpSpPr bwMode="auto">
              <a:xfrm>
                <a:off x="2455" y="6899"/>
                <a:ext cx="5760" cy="720"/>
                <a:chOff x="1854" y="5711"/>
                <a:chExt cx="5760" cy="720"/>
              </a:xfrm>
            </p:grpSpPr>
            <p:sp>
              <p:nvSpPr>
                <p:cNvPr id="7222" name="Line 54"/>
                <p:cNvSpPr>
                  <a:spLocks noChangeShapeType="1"/>
                </p:cNvSpPr>
                <p:nvPr/>
              </p:nvSpPr>
              <p:spPr bwMode="auto">
                <a:xfrm>
                  <a:off x="185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3" name="Line 55"/>
                <p:cNvSpPr>
                  <a:spLocks noChangeShapeType="1"/>
                </p:cNvSpPr>
                <p:nvPr/>
              </p:nvSpPr>
              <p:spPr bwMode="auto">
                <a:xfrm>
                  <a:off x="761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4" name="Line 56"/>
                <p:cNvSpPr>
                  <a:spLocks noChangeShapeType="1"/>
                </p:cNvSpPr>
                <p:nvPr/>
              </p:nvSpPr>
              <p:spPr bwMode="auto">
                <a:xfrm>
                  <a:off x="689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5" name="Line 57"/>
                <p:cNvSpPr>
                  <a:spLocks noChangeShapeType="1"/>
                </p:cNvSpPr>
                <p:nvPr/>
              </p:nvSpPr>
              <p:spPr bwMode="auto">
                <a:xfrm>
                  <a:off x="617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6" name="Line 58"/>
                <p:cNvSpPr>
                  <a:spLocks noChangeShapeType="1"/>
                </p:cNvSpPr>
                <p:nvPr/>
              </p:nvSpPr>
              <p:spPr bwMode="auto">
                <a:xfrm>
                  <a:off x="545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7" name="Line 59"/>
                <p:cNvSpPr>
                  <a:spLocks noChangeShapeType="1"/>
                </p:cNvSpPr>
                <p:nvPr/>
              </p:nvSpPr>
              <p:spPr bwMode="auto">
                <a:xfrm>
                  <a:off x="473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8" name="Line 60"/>
                <p:cNvSpPr>
                  <a:spLocks noChangeShapeType="1"/>
                </p:cNvSpPr>
                <p:nvPr/>
              </p:nvSpPr>
              <p:spPr bwMode="auto">
                <a:xfrm>
                  <a:off x="401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29" name="Line 61"/>
                <p:cNvSpPr>
                  <a:spLocks noChangeShapeType="1"/>
                </p:cNvSpPr>
                <p:nvPr/>
              </p:nvSpPr>
              <p:spPr bwMode="auto">
                <a:xfrm>
                  <a:off x="329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0" name="Line 62"/>
                <p:cNvSpPr>
                  <a:spLocks noChangeShapeType="1"/>
                </p:cNvSpPr>
                <p:nvPr/>
              </p:nvSpPr>
              <p:spPr bwMode="auto">
                <a:xfrm>
                  <a:off x="257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" name="Group 63"/>
              <p:cNvGrpSpPr>
                <a:grpSpLocks/>
              </p:cNvGrpSpPr>
              <p:nvPr/>
            </p:nvGrpSpPr>
            <p:grpSpPr bwMode="auto">
              <a:xfrm>
                <a:off x="9655" y="6899"/>
                <a:ext cx="5760" cy="720"/>
                <a:chOff x="1854" y="5711"/>
                <a:chExt cx="5760" cy="720"/>
              </a:xfrm>
            </p:grpSpPr>
            <p:sp>
              <p:nvSpPr>
                <p:cNvPr id="7232" name="Line 64"/>
                <p:cNvSpPr>
                  <a:spLocks noChangeShapeType="1"/>
                </p:cNvSpPr>
                <p:nvPr/>
              </p:nvSpPr>
              <p:spPr bwMode="auto">
                <a:xfrm>
                  <a:off x="185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3" name="Line 65"/>
                <p:cNvSpPr>
                  <a:spLocks noChangeShapeType="1"/>
                </p:cNvSpPr>
                <p:nvPr/>
              </p:nvSpPr>
              <p:spPr bwMode="auto">
                <a:xfrm>
                  <a:off x="761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4" name="Line 66"/>
                <p:cNvSpPr>
                  <a:spLocks noChangeShapeType="1"/>
                </p:cNvSpPr>
                <p:nvPr/>
              </p:nvSpPr>
              <p:spPr bwMode="auto">
                <a:xfrm>
                  <a:off x="689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5" name="Line 67"/>
                <p:cNvSpPr>
                  <a:spLocks noChangeShapeType="1"/>
                </p:cNvSpPr>
                <p:nvPr/>
              </p:nvSpPr>
              <p:spPr bwMode="auto">
                <a:xfrm>
                  <a:off x="617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6" name="Line 68"/>
                <p:cNvSpPr>
                  <a:spLocks noChangeShapeType="1"/>
                </p:cNvSpPr>
                <p:nvPr/>
              </p:nvSpPr>
              <p:spPr bwMode="auto">
                <a:xfrm>
                  <a:off x="545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7" name="Line 69"/>
                <p:cNvSpPr>
                  <a:spLocks noChangeShapeType="1"/>
                </p:cNvSpPr>
                <p:nvPr/>
              </p:nvSpPr>
              <p:spPr bwMode="auto">
                <a:xfrm>
                  <a:off x="473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8" name="Line 70"/>
                <p:cNvSpPr>
                  <a:spLocks noChangeShapeType="1"/>
                </p:cNvSpPr>
                <p:nvPr/>
              </p:nvSpPr>
              <p:spPr bwMode="auto">
                <a:xfrm>
                  <a:off x="401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9" name="Line 71"/>
                <p:cNvSpPr>
                  <a:spLocks noChangeShapeType="1"/>
                </p:cNvSpPr>
                <p:nvPr/>
              </p:nvSpPr>
              <p:spPr bwMode="auto">
                <a:xfrm>
                  <a:off x="3294" y="5711"/>
                  <a:ext cx="0" cy="72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40" name="Line 72"/>
                <p:cNvSpPr>
                  <a:spLocks noChangeShapeType="1"/>
                </p:cNvSpPr>
                <p:nvPr/>
              </p:nvSpPr>
              <p:spPr bwMode="auto">
                <a:xfrm>
                  <a:off x="2574" y="5711"/>
                  <a:ext cx="0" cy="36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241" name="Line 73"/>
              <p:cNvSpPr>
                <a:spLocks noChangeShapeType="1"/>
              </p:cNvSpPr>
              <p:nvPr/>
            </p:nvSpPr>
            <p:spPr bwMode="auto">
              <a:xfrm>
                <a:off x="8935" y="6899"/>
                <a:ext cx="0" cy="36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74"/>
            <p:cNvGrpSpPr>
              <a:grpSpLocks/>
            </p:cNvGrpSpPr>
            <p:nvPr/>
          </p:nvGrpSpPr>
          <p:grpSpPr bwMode="auto">
            <a:xfrm>
              <a:off x="158" y="2931"/>
              <a:ext cx="5331" cy="381"/>
              <a:chOff x="158" y="2931"/>
              <a:chExt cx="5331" cy="381"/>
            </a:xfrm>
          </p:grpSpPr>
          <p:sp>
            <p:nvSpPr>
              <p:cNvPr id="7243" name="WordArt 75"/>
              <p:cNvSpPr>
                <a:spLocks noChangeArrowheads="1" noChangeShapeType="1" noTextEdit="1"/>
              </p:cNvSpPr>
              <p:nvPr/>
            </p:nvSpPr>
            <p:spPr bwMode="auto">
              <a:xfrm>
                <a:off x="158" y="2976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0</a:t>
                </a:r>
              </a:p>
            </p:txBody>
          </p:sp>
          <p:sp>
            <p:nvSpPr>
              <p:cNvPr id="7244" name="WordArt 76"/>
              <p:cNvSpPr>
                <a:spLocks noChangeArrowheads="1" noChangeShapeType="1" noTextEdit="1"/>
              </p:cNvSpPr>
              <p:nvPr/>
            </p:nvSpPr>
            <p:spPr bwMode="auto">
              <a:xfrm>
                <a:off x="703" y="2931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1</a:t>
                </a:r>
              </a:p>
            </p:txBody>
          </p:sp>
          <p:sp>
            <p:nvSpPr>
              <p:cNvPr id="7245" name="WordArt 7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92" y="2931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2</a:t>
                </a:r>
              </a:p>
            </p:txBody>
          </p:sp>
          <p:sp>
            <p:nvSpPr>
              <p:cNvPr id="7246" name="WordArt 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882" y="2931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3</a:t>
                </a:r>
              </a:p>
            </p:txBody>
          </p:sp>
          <p:sp>
            <p:nvSpPr>
              <p:cNvPr id="7247" name="WordArt 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472" y="2976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4</a:t>
                </a:r>
              </a:p>
            </p:txBody>
          </p:sp>
          <p:sp>
            <p:nvSpPr>
              <p:cNvPr id="7248" name="WordArt 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016" y="2976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5</a:t>
                </a:r>
              </a:p>
            </p:txBody>
          </p:sp>
          <p:sp>
            <p:nvSpPr>
              <p:cNvPr id="7249" name="WordArt 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606" y="2931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6</a:t>
                </a:r>
              </a:p>
            </p:txBody>
          </p:sp>
          <p:sp>
            <p:nvSpPr>
              <p:cNvPr id="7250" name="WordArt 8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195" y="2976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7</a:t>
                </a:r>
              </a:p>
            </p:txBody>
          </p:sp>
          <p:sp>
            <p:nvSpPr>
              <p:cNvPr id="7251" name="WordArt 83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85" y="2976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8</a:t>
                </a:r>
              </a:p>
            </p:txBody>
          </p:sp>
          <p:sp>
            <p:nvSpPr>
              <p:cNvPr id="7252" name="WordArt 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5329" y="2931"/>
                <a:ext cx="160" cy="33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9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484438" y="549275"/>
            <a:ext cx="3671887" cy="168751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0" y="968375"/>
            <a:ext cx="600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0763" y="663575"/>
            <a:ext cx="600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62375" y="1344613"/>
            <a:ext cx="6016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663575"/>
            <a:ext cx="6000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1076325"/>
            <a:ext cx="6016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323850" y="3068638"/>
            <a:ext cx="3673475" cy="16891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92700" y="3068638"/>
            <a:ext cx="3671888" cy="16891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2538" name="Прямоугольник 2"/>
          <p:cNvSpPr>
            <a:spLocks noChangeArrowheads="1"/>
          </p:cNvSpPr>
          <p:nvPr/>
        </p:nvSpPr>
        <p:spPr bwMode="auto">
          <a:xfrm>
            <a:off x="498475" y="2420938"/>
            <a:ext cx="2606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Больше  на  1</a:t>
            </a:r>
            <a:endParaRPr lang="ru-RU" sz="3200">
              <a:solidFill>
                <a:prstClr val="black"/>
              </a:solidFill>
            </a:endParaRPr>
          </a:p>
        </p:txBody>
      </p:sp>
      <p:sp>
        <p:nvSpPr>
          <p:cNvPr id="22539" name="Прямоугольник 9"/>
          <p:cNvSpPr>
            <a:spLocks noChangeArrowheads="1"/>
          </p:cNvSpPr>
          <p:nvPr/>
        </p:nvSpPr>
        <p:spPr bwMode="auto">
          <a:xfrm>
            <a:off x="5794375" y="2420938"/>
            <a:ext cx="2651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Меньше  на  1</a:t>
            </a:r>
            <a:endParaRPr lang="ru-RU" sz="28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8450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87425" y="5967413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717675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455863" y="5988050"/>
            <a:ext cx="401637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105150" y="5988050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697288" y="5988050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298950" y="5983288"/>
            <a:ext cx="401638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900613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94325" y="59832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56300" y="5957888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542088" y="5957888"/>
            <a:ext cx="401637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119938" y="5957888"/>
            <a:ext cx="401637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667625" y="5983288"/>
            <a:ext cx="401638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8245475" y="5988050"/>
            <a:ext cx="400050" cy="431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8289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951E-6 L 0.00677 -0.274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951E-6 L 0.01233 -0.336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-1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78446E-6 L -0.19393 -0.3623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-1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8446E-6 L -0.00625 -0.330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01758E-6 L -0.0375 -0.3300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78446E-6 L -0.00625 -0.3307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01758E-6 L 0.01423 -0.330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9" name="Rectangle 327"/>
          <p:cNvSpPr>
            <a:spLocks noChangeArrowheads="1"/>
          </p:cNvSpPr>
          <p:nvPr/>
        </p:nvSpPr>
        <p:spPr bwMode="auto">
          <a:xfrm>
            <a:off x="0" y="1606550"/>
            <a:ext cx="1238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8521" name="Rectangle 329"/>
          <p:cNvSpPr>
            <a:spLocks noChangeArrowheads="1"/>
          </p:cNvSpPr>
          <p:nvPr/>
        </p:nvSpPr>
        <p:spPr bwMode="auto">
          <a:xfrm>
            <a:off x="0" y="1606550"/>
            <a:ext cx="15351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526" name="Rectangle 334"/>
          <p:cNvSpPr>
            <a:spLocks noChangeArrowheads="1"/>
          </p:cNvSpPr>
          <p:nvPr/>
        </p:nvSpPr>
        <p:spPr bwMode="auto">
          <a:xfrm>
            <a:off x="0" y="1606550"/>
            <a:ext cx="1238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528" name="Rectangle 336"/>
          <p:cNvSpPr>
            <a:spLocks noChangeArrowheads="1"/>
          </p:cNvSpPr>
          <p:nvPr/>
        </p:nvSpPr>
        <p:spPr bwMode="auto">
          <a:xfrm>
            <a:off x="0" y="1606550"/>
            <a:ext cx="15351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530" name="Rectangle 338"/>
          <p:cNvSpPr>
            <a:spLocks noChangeArrowheads="1"/>
          </p:cNvSpPr>
          <p:nvPr/>
        </p:nvSpPr>
        <p:spPr bwMode="auto">
          <a:xfrm>
            <a:off x="0" y="1606550"/>
            <a:ext cx="123666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532" name="Rectangle 340"/>
          <p:cNvSpPr>
            <a:spLocks noChangeArrowheads="1"/>
          </p:cNvSpPr>
          <p:nvPr/>
        </p:nvSpPr>
        <p:spPr bwMode="auto">
          <a:xfrm>
            <a:off x="0" y="1606550"/>
            <a:ext cx="1238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latin typeface="Arial" charset="0"/>
            </a:endParaRPr>
          </a:p>
        </p:txBody>
      </p:sp>
      <p:sp>
        <p:nvSpPr>
          <p:cNvPr id="8535" name="Rectangle 343"/>
          <p:cNvSpPr>
            <a:spLocks noChangeArrowheads="1"/>
          </p:cNvSpPr>
          <p:nvPr/>
        </p:nvSpPr>
        <p:spPr bwMode="auto">
          <a:xfrm>
            <a:off x="0" y="1606550"/>
            <a:ext cx="12382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616" name="Group 424"/>
          <p:cNvGraphicFramePr>
            <a:graphicFrameLocks noGrp="1"/>
          </p:cNvGraphicFramePr>
          <p:nvPr/>
        </p:nvGraphicFramePr>
        <p:xfrm>
          <a:off x="395288" y="404813"/>
          <a:ext cx="8064500" cy="5688014"/>
        </p:xfrm>
        <a:graphic>
          <a:graphicData uri="http://schemas.openxmlformats.org/drawingml/2006/table">
            <a:tbl>
              <a:tblPr/>
              <a:tblGrid>
                <a:gridCol w="1539875"/>
                <a:gridCol w="1908175"/>
                <a:gridCol w="1536700"/>
                <a:gridCol w="1539875"/>
                <a:gridCol w="1539875"/>
              </a:tblGrid>
              <a:tr h="2195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11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617" name="Rectangle 425"/>
          <p:cNvSpPr>
            <a:spLocks noChangeArrowheads="1"/>
          </p:cNvSpPr>
          <p:nvPr/>
        </p:nvSpPr>
        <p:spPr bwMode="auto">
          <a:xfrm>
            <a:off x="0" y="5251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pic>
        <p:nvPicPr>
          <p:cNvPr id="8618" name="Picture 4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76250"/>
            <a:ext cx="14446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19" name="WordArt 427"/>
          <p:cNvSpPr>
            <a:spLocks noChangeArrowheads="1" noChangeShapeType="1" noTextEdit="1"/>
          </p:cNvSpPr>
          <p:nvPr/>
        </p:nvSpPr>
        <p:spPr bwMode="auto">
          <a:xfrm>
            <a:off x="684213" y="836613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8620" name="WordArt 428"/>
          <p:cNvSpPr>
            <a:spLocks noChangeArrowheads="1" noChangeShapeType="1" noTextEdit="1"/>
          </p:cNvSpPr>
          <p:nvPr/>
        </p:nvSpPr>
        <p:spPr bwMode="auto">
          <a:xfrm>
            <a:off x="611188" y="2781300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8621" name="WordArt 429"/>
          <p:cNvSpPr>
            <a:spLocks noChangeArrowheads="1" noChangeShapeType="1" noTextEdit="1"/>
          </p:cNvSpPr>
          <p:nvPr/>
        </p:nvSpPr>
        <p:spPr bwMode="auto">
          <a:xfrm>
            <a:off x="684213" y="4508500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4</a:t>
            </a:r>
          </a:p>
        </p:txBody>
      </p:sp>
      <p:pic>
        <p:nvPicPr>
          <p:cNvPr id="8622" name="Picture 430" descr="MC90043253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2852738"/>
            <a:ext cx="11557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23" name="WordArt 431"/>
          <p:cNvSpPr>
            <a:spLocks noChangeArrowheads="1" noChangeShapeType="1" noTextEdit="1"/>
          </p:cNvSpPr>
          <p:nvPr/>
        </p:nvSpPr>
        <p:spPr bwMode="auto">
          <a:xfrm>
            <a:off x="4140200" y="2924175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8624" name="WordArt 432"/>
          <p:cNvSpPr>
            <a:spLocks noChangeArrowheads="1" noChangeShapeType="1" noTextEdit="1"/>
          </p:cNvSpPr>
          <p:nvPr/>
        </p:nvSpPr>
        <p:spPr bwMode="auto">
          <a:xfrm>
            <a:off x="5651500" y="3068638"/>
            <a:ext cx="1028700" cy="55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=</a:t>
            </a:r>
          </a:p>
        </p:txBody>
      </p:sp>
      <p:sp>
        <p:nvSpPr>
          <p:cNvPr id="8625" name="WordArt 433"/>
          <p:cNvSpPr>
            <a:spLocks noChangeArrowheads="1" noChangeShapeType="1" noTextEdit="1"/>
          </p:cNvSpPr>
          <p:nvPr/>
        </p:nvSpPr>
        <p:spPr bwMode="auto">
          <a:xfrm>
            <a:off x="7164388" y="4581525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8626" name="WordArt 434"/>
          <p:cNvSpPr>
            <a:spLocks noChangeArrowheads="1" noChangeShapeType="1" noTextEdit="1"/>
          </p:cNvSpPr>
          <p:nvPr/>
        </p:nvSpPr>
        <p:spPr bwMode="auto">
          <a:xfrm>
            <a:off x="7164388" y="2852738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8627" name="WordArt 435"/>
          <p:cNvSpPr>
            <a:spLocks noChangeArrowheads="1" noChangeShapeType="1" noTextEdit="1"/>
          </p:cNvSpPr>
          <p:nvPr/>
        </p:nvSpPr>
        <p:spPr bwMode="auto">
          <a:xfrm>
            <a:off x="7092950" y="765175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25" grpId="0" animBg="1"/>
      <p:bldP spid="8626" grpId="0" animBg="1"/>
      <p:bldP spid="86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Group 4"/>
          <p:cNvGraphicFramePr>
            <a:graphicFrameLocks noGrp="1"/>
          </p:cNvGraphicFramePr>
          <p:nvPr>
            <p:ph/>
          </p:nvPr>
        </p:nvGraphicFramePr>
        <p:xfrm>
          <a:off x="684213" y="404813"/>
          <a:ext cx="7696200" cy="5334001"/>
        </p:xfrm>
        <a:graphic>
          <a:graphicData uri="http://schemas.openxmlformats.org/drawingml/2006/table">
            <a:tbl>
              <a:tblPr/>
              <a:tblGrid>
                <a:gridCol w="1468437"/>
                <a:gridCol w="1822450"/>
                <a:gridCol w="1466850"/>
                <a:gridCol w="1470025"/>
                <a:gridCol w="1468438"/>
              </a:tblGrid>
              <a:tr h="205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55" name="WordArt 39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9256" name="WordArt 40"/>
          <p:cNvSpPr>
            <a:spLocks noChangeArrowheads="1" noChangeShapeType="1" noTextEdit="1"/>
          </p:cNvSpPr>
          <p:nvPr/>
        </p:nvSpPr>
        <p:spPr bwMode="auto">
          <a:xfrm>
            <a:off x="827088" y="2708275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9257" name="WordArt 41"/>
          <p:cNvSpPr>
            <a:spLocks noChangeArrowheads="1" noChangeShapeType="1" noTextEdit="1"/>
          </p:cNvSpPr>
          <p:nvPr/>
        </p:nvSpPr>
        <p:spPr bwMode="auto">
          <a:xfrm>
            <a:off x="1042988" y="4292600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9258" name="WordArt 42"/>
          <p:cNvSpPr>
            <a:spLocks noChangeArrowheads="1" noChangeShapeType="1" noTextEdit="1"/>
          </p:cNvSpPr>
          <p:nvPr/>
        </p:nvSpPr>
        <p:spPr bwMode="auto">
          <a:xfrm>
            <a:off x="2555875" y="3141663"/>
            <a:ext cx="10287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-</a:t>
            </a:r>
          </a:p>
        </p:txBody>
      </p:sp>
      <p:sp>
        <p:nvSpPr>
          <p:cNvPr id="9259" name="WordArt 43"/>
          <p:cNvSpPr>
            <a:spLocks noChangeArrowheads="1" noChangeShapeType="1" noTextEdit="1"/>
          </p:cNvSpPr>
          <p:nvPr/>
        </p:nvSpPr>
        <p:spPr bwMode="auto">
          <a:xfrm>
            <a:off x="4211638" y="2565400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9260" name="WordArt 44"/>
          <p:cNvSpPr>
            <a:spLocks noChangeArrowheads="1" noChangeShapeType="1" noTextEdit="1"/>
          </p:cNvSpPr>
          <p:nvPr/>
        </p:nvSpPr>
        <p:spPr bwMode="auto">
          <a:xfrm>
            <a:off x="7164388" y="4292600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9261" name="WordArt 45"/>
          <p:cNvSpPr>
            <a:spLocks noChangeArrowheads="1" noChangeShapeType="1" noTextEdit="1"/>
          </p:cNvSpPr>
          <p:nvPr/>
        </p:nvSpPr>
        <p:spPr bwMode="auto">
          <a:xfrm>
            <a:off x="7092950" y="2636838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9262" name="WordArt 46"/>
          <p:cNvSpPr>
            <a:spLocks noChangeArrowheads="1" noChangeShapeType="1" noTextEdit="1"/>
          </p:cNvSpPr>
          <p:nvPr/>
        </p:nvSpPr>
        <p:spPr bwMode="auto">
          <a:xfrm>
            <a:off x="7019925" y="836613"/>
            <a:ext cx="1028700" cy="124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9263" name="WordArt 47"/>
          <p:cNvSpPr>
            <a:spLocks noChangeArrowheads="1" noChangeShapeType="1" noTextEdit="1"/>
          </p:cNvSpPr>
          <p:nvPr/>
        </p:nvSpPr>
        <p:spPr bwMode="auto">
          <a:xfrm>
            <a:off x="5724525" y="2997200"/>
            <a:ext cx="1028700" cy="55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=</a:t>
            </a:r>
          </a:p>
        </p:txBody>
      </p:sp>
      <p:pic>
        <p:nvPicPr>
          <p:cNvPr id="9264" name="Picture 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620713"/>
            <a:ext cx="18002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0" grpId="0" animBg="1"/>
      <p:bldP spid="9261" grpId="0" animBg="1"/>
      <p:bldP spid="92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692275" y="3644434"/>
            <a:ext cx="5327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 dirty="0">
                <a:latin typeface="Times New Roman" pitchFamily="18" charset="0"/>
              </a:rPr>
              <a:t>Задание №2, стр. 3.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836712"/>
            <a:ext cx="62122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rgbClr val="14AC88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ea typeface="Calibri" pitchFamily="34" charset="0"/>
                <a:cs typeface="Arial" pitchFamily="34" charset="0"/>
              </a:rPr>
              <a:t>Работа в тетради.   </a:t>
            </a:r>
            <a:endParaRPr lang="ru-RU" sz="5400" b="1" dirty="0">
              <a:ln w="9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rgbClr val="14AC88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068" y="4243388"/>
            <a:ext cx="10382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115</TotalTime>
  <Words>122</Words>
  <Application>Microsoft Office PowerPoint</Application>
  <PresentationFormat>Экран (4:3)</PresentationFormat>
  <Paragraphs>53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Презентация PowerPoint</vt:lpstr>
      <vt:lpstr>Презентация PowerPoint</vt:lpstr>
      <vt:lpstr>Презентация PowerPoint</vt:lpstr>
      <vt:lpstr>Получи ответ разными способами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Первая школа 3</cp:lastModifiedBy>
  <cp:revision>9</cp:revision>
  <dcterms:created xsi:type="dcterms:W3CDTF">2014-10-12T12:22:33Z</dcterms:created>
  <dcterms:modified xsi:type="dcterms:W3CDTF">2015-11-02T16:15:36Z</dcterms:modified>
</cp:coreProperties>
</file>